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5699204a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5699204a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5699204a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5699204a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5699204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5699204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5699204a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5699204a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5699204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5699204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5699204a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5699204a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5699204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85699204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CS5588 - Update 1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2024-09-03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250" y="2832625"/>
            <a:ext cx="208597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🤝 </a:t>
            </a:r>
            <a:r>
              <a:rPr lang="en"/>
              <a:t>Team Members</a:t>
            </a:r>
            <a:endParaRPr/>
          </a:p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878675" y="1489950"/>
            <a:ext cx="3503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Odai Athamneh</a:t>
            </a:r>
            <a:r>
              <a:rPr lang="en" sz="1800"/>
              <a:t> - ML Engineering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Devin Cline</a:t>
            </a:r>
            <a:r>
              <a:rPr lang="en" sz="1800"/>
              <a:t> - Product Architecture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Semir Hot </a:t>
            </a:r>
            <a:r>
              <a:rPr lang="en" sz="1800"/>
              <a:t>- Team Leader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Namuun Lkhagvadorj</a:t>
            </a:r>
            <a:r>
              <a:rPr lang="en" sz="1800"/>
              <a:t> - Financial Analysis</a:t>
            </a:r>
            <a:endParaRPr sz="18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550" y="1211350"/>
            <a:ext cx="1626450" cy="1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675" y="2978625"/>
            <a:ext cx="1626450" cy="1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400" y="1211350"/>
            <a:ext cx="1626450" cy="1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5400" y="2978625"/>
            <a:ext cx="1626450" cy="16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🚨 </a:t>
            </a:r>
            <a:r>
              <a:rPr lang="en"/>
              <a:t>Problem Statement</a:t>
            </a:r>
            <a:endParaRPr/>
          </a:p>
        </p:txBody>
      </p:sp>
      <p:sp>
        <p:nvSpPr>
          <p:cNvPr id="90" name="Google Shape;90;p15"/>
          <p:cNvSpPr txBox="1"/>
          <p:nvPr>
            <p:ph idx="2" type="body"/>
          </p:nvPr>
        </p:nvSpPr>
        <p:spPr>
          <a:xfrm>
            <a:off x="5714872" y="1420500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Financial markets are complex and rapidly changing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Conventional tools can't fully predict market behaviors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Static nature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Inability to handle large, unstructured datasets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ML to extract actionable insights from: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Real-time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Social media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Financial news</a:t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20500"/>
            <a:ext cx="5345773" cy="305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</a:t>
            </a:r>
            <a:r>
              <a:rPr lang="en"/>
              <a:t>Objectives &amp; Approach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Objective: </a:t>
            </a:r>
            <a:r>
              <a:rPr lang="en"/>
              <a:t>Utilize advanced machine learning techniques to predict stock market movements.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 Utilization: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Historical Stock Data: </a:t>
            </a:r>
            <a:r>
              <a:rPr lang="en"/>
              <a:t>Leverage patterns from past market behavior.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Social Media: </a:t>
            </a:r>
            <a:r>
              <a:rPr lang="en"/>
              <a:t>Analyze sentiment from platforms to gauge public perception.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Financial News: I</a:t>
            </a:r>
            <a:r>
              <a:rPr lang="en"/>
              <a:t>ncorporate real-time financial news for dynamic insights.</a:t>
            </a:r>
            <a:endParaRPr/>
          </a:p>
        </p:txBody>
      </p:sp>
      <p:sp>
        <p:nvSpPr>
          <p:cNvPr id="98" name="Google Shape;98;p1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Methodology Overview: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Integration: </a:t>
            </a:r>
            <a:r>
              <a:rPr lang="en"/>
              <a:t>Combine diverse data sources for a multidimensional analysis.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Sentiment Analysis: </a:t>
            </a:r>
            <a:r>
              <a:rPr lang="en"/>
              <a:t>Develop models to assess the impact of news and social media on market trends.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Feature Engineering: </a:t>
            </a:r>
            <a:r>
              <a:rPr lang="en"/>
              <a:t>Extract and refine features that significantly influence stock movements.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Machine Learning Models: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LSTM Networks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Continuous Learning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🔧 </a:t>
            </a:r>
            <a:r>
              <a:rPr lang="en"/>
              <a:t>Project Pipeline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38" y="1051175"/>
            <a:ext cx="7649316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💥 Expected Impact &amp; Evaluation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18215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Impact: </a:t>
            </a:r>
            <a:r>
              <a:rPr lang="en"/>
              <a:t>Enhances investment strategies and informs economic policies.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Evaluation Metrics: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RMSE: Quantifies prediction errors.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MAE: Averages absolute prediction errors.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Goals: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Ensure model's adaptability and superior accuracy.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Set new benchmarks in financial modeling.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53" y="1363750"/>
            <a:ext cx="5585651" cy="31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🔮 Challenges &amp; Future Work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 Collection Challenges: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Continuous generation of social media and news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Difficulties in capturing comprehensive datasets from diverse sources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Potential Improvements: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Improved sentiment analysis with cutting-edge NLP approaches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Bigger datasets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Employ time-series analysis and include external economic indicators </a:t>
            </a:r>
            <a:endParaRPr/>
          </a:p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Future Directions: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Explore real-time data updating systems to enhance prediction responsiveness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Consider integrating machine learning models with user feedback to continuously improve prediction accuracy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🔚 </a:t>
            </a:r>
            <a:r>
              <a:rPr lang="en"/>
              <a:t>Conclusion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Recap of Key Points: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Addressing the complexities of today's financial markets with advanced analytics.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Integrating diverse data from stock prices, social media, and financial news.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Employing machine learning models, including sentiment analysis and LSTM networks.</a:t>
            </a:r>
            <a:endParaRPr/>
          </a:p>
        </p:txBody>
      </p:sp>
      <p:sp>
        <p:nvSpPr>
          <p:cNvPr id="125" name="Google Shape;125;p20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Expected Outcomes: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Improved accuracy in predicting stock market trends.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Better investment decision-making support.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Real-time market insights with continuous data integration.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